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3" r:id="rId1"/>
  </p:sldMasterIdLst>
  <p:sldIdLst>
    <p:sldId id="266" r:id="rId2"/>
    <p:sldId id="267" r:id="rId3"/>
    <p:sldId id="268" r:id="rId4"/>
    <p:sldId id="269" r:id="rId5"/>
    <p:sldId id="270" r:id="rId6"/>
    <p:sldId id="265" r:id="rId7"/>
    <p:sldId id="271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51935"/>
      </p:ext>
    </p:extLst>
  </p:cSld>
  <p:clrMapOvr>
    <a:masterClrMapping/>
  </p:clrMapOvr>
  <p:transition spd="slow"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862163"/>
      </p:ext>
    </p:extLst>
  </p:cSld>
  <p:clrMapOvr>
    <a:masterClrMapping/>
  </p:clrMapOvr>
  <p:transition spd="slow"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5188632"/>
      </p:ext>
    </p:extLst>
  </p:cSld>
  <p:clrMapOvr>
    <a:masterClrMapping/>
  </p:clrMapOvr>
  <p:transition spd="slow">
    <p:strips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811526"/>
      </p:ext>
    </p:extLst>
  </p:cSld>
  <p:clrMapOvr>
    <a:masterClrMapping/>
  </p:clrMapOvr>
  <p:transition spd="slow">
    <p:strips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6505956"/>
      </p:ext>
    </p:extLst>
  </p:cSld>
  <p:clrMapOvr>
    <a:masterClrMapping/>
  </p:clrMapOvr>
  <p:transition spd="slow">
    <p:strips dir="l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56294"/>
      </p:ext>
    </p:extLst>
  </p:cSld>
  <p:clrMapOvr>
    <a:masterClrMapping/>
  </p:clrMapOvr>
  <p:transition spd="slow">
    <p:strips dir="l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453000"/>
      </p:ext>
    </p:extLst>
  </p:cSld>
  <p:clrMapOvr>
    <a:masterClrMapping/>
  </p:clrMapOvr>
  <p:transition spd="slow">
    <p:strips dir="l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39914"/>
      </p:ext>
    </p:extLst>
  </p:cSld>
  <p:clrMapOvr>
    <a:masterClrMapping/>
  </p:clrMapOvr>
  <p:transition spd="slow"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247647"/>
      </p:ext>
    </p:extLst>
  </p:cSld>
  <p:clrMapOvr>
    <a:masterClrMapping/>
  </p:clrMapOvr>
  <p:transition spd="slow"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344721"/>
      </p:ext>
    </p:extLst>
  </p:cSld>
  <p:clrMapOvr>
    <a:masterClrMapping/>
  </p:clrMapOvr>
  <p:transition spd="slow"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967645"/>
      </p:ext>
    </p:extLst>
  </p:cSld>
  <p:clrMapOvr>
    <a:masterClrMapping/>
  </p:clrMapOvr>
  <p:transition spd="slow"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106191"/>
      </p:ext>
    </p:extLst>
  </p:cSld>
  <p:clrMapOvr>
    <a:masterClrMapping/>
  </p:clrMapOvr>
  <p:transition spd="slow"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768571"/>
      </p:ext>
    </p:extLst>
  </p:cSld>
  <p:clrMapOvr>
    <a:masterClrMapping/>
  </p:clrMapOvr>
  <p:transition spd="slow"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461858"/>
      </p:ext>
    </p:extLst>
  </p:cSld>
  <p:clrMapOvr>
    <a:masterClrMapping/>
  </p:clrMapOvr>
  <p:transition spd="slow"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105329"/>
      </p:ext>
    </p:extLst>
  </p:cSld>
  <p:clrMapOvr>
    <a:masterClrMapping/>
  </p:clrMapOvr>
  <p:transition spd="slow"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436827"/>
      </p:ext>
    </p:extLst>
  </p:cSld>
  <p:clrMapOvr>
    <a:masterClrMapping/>
  </p:clrMapOvr>
  <p:transition spd="slow"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448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  <p:sldLayoutId id="2147483858" r:id="rId15"/>
    <p:sldLayoutId id="2147483859" r:id="rId16"/>
  </p:sldLayoutIdLst>
  <p:transition spd="slow">
    <p:strips dir="l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6166" y="33130"/>
            <a:ext cx="5225834" cy="68248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95604" y="4183900"/>
            <a:ext cx="9030409" cy="1009977"/>
          </a:xfrm>
        </p:spPr>
        <p:txBody>
          <a:bodyPr>
            <a:normAutofit/>
          </a:bodyPr>
          <a:lstStyle/>
          <a:p>
            <a:r>
              <a:rPr lang="tr-TR" sz="6000" b="1" i="1">
                <a:solidFill>
                  <a:srgbClr val="00B050"/>
                </a:solidFill>
                <a:latin typeface="Cambria" panose="02040503050406030204" pitchFamily="18" charset="0"/>
              </a:rPr>
              <a:t>NECIP FAZIL KISAKUREK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973627" y="5430524"/>
            <a:ext cx="7790385" cy="709785"/>
          </a:xfrm>
        </p:spPr>
        <p:txBody>
          <a:bodyPr>
            <a:normAutofit/>
          </a:bodyPr>
          <a:lstStyle/>
          <a:p>
            <a:r>
              <a:rPr lang="tr-TR" sz="3600" b="1" i="1">
                <a:solidFill>
                  <a:srgbClr val="FFC000"/>
                </a:solidFill>
              </a:rPr>
              <a:t>MAY 26 1904 – MAY 25 1983</a:t>
            </a:r>
          </a:p>
        </p:txBody>
      </p:sp>
      <p:sp>
        <p:nvSpPr>
          <p:cNvPr id="8" name="Ok: Sağa Bükülü 7"/>
          <p:cNvSpPr/>
          <p:nvPr/>
        </p:nvSpPr>
        <p:spPr>
          <a:xfrm>
            <a:off x="1557130" y="5430524"/>
            <a:ext cx="369168" cy="46361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495604" y="911664"/>
            <a:ext cx="5006304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tr-TR" sz="3200">
                <a:solidFill>
                  <a:srgbClr val="FF00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•</a:t>
            </a:r>
            <a:r>
              <a:rPr lang="tr-TR" sz="3200">
                <a:solidFill>
                  <a:srgbClr val="00206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POET</a:t>
            </a:r>
          </a:p>
          <a:p>
            <a:pPr algn="ctr"/>
            <a:r>
              <a:rPr lang="tr-TR" sz="3200">
                <a:solidFill>
                  <a:srgbClr val="FF00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•</a:t>
            </a:r>
            <a:r>
              <a:rPr lang="tr-TR" sz="3200">
                <a:solidFill>
                  <a:srgbClr val="00206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NOVELIST</a:t>
            </a:r>
          </a:p>
          <a:p>
            <a:pPr algn="ctr"/>
            <a:r>
              <a:rPr lang="tr-TR" sz="3200">
                <a:solidFill>
                  <a:srgbClr val="FF00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•</a:t>
            </a:r>
            <a:r>
              <a:rPr lang="tr-TR" sz="3200">
                <a:solidFill>
                  <a:srgbClr val="00206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PLAYWRIGHT</a:t>
            </a:r>
          </a:p>
          <a:p>
            <a:pPr algn="ctr"/>
            <a:r>
              <a:rPr lang="tr-TR" sz="3200">
                <a:solidFill>
                  <a:srgbClr val="FF00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•</a:t>
            </a:r>
            <a:r>
              <a:rPr lang="tr-TR" sz="3200">
                <a:solidFill>
                  <a:srgbClr val="00206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ISLAMIST IDEOLOGUE</a:t>
            </a:r>
          </a:p>
        </p:txBody>
      </p:sp>
      <p:pic>
        <p:nvPicPr>
          <p:cNvPr id="4" name="NFK Fon Müziğ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172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57067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İçerik Yer Tutucusu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01083" y="1561250"/>
            <a:ext cx="10241471" cy="4718088"/>
          </a:xfrm>
          <a:prstGeom prst="rect">
            <a:avLst/>
          </a:prstGeom>
        </p:spPr>
      </p:pic>
      <p:sp>
        <p:nvSpPr>
          <p:cNvPr id="6" name="Unvan 1"/>
          <p:cNvSpPr txBox="1">
            <a:spLocks noGrp="1"/>
          </p:cNvSpPr>
          <p:nvPr>
            <p:ph type="title"/>
          </p:nvPr>
        </p:nvSpPr>
        <p:spPr>
          <a:xfrm>
            <a:off x="3761707" y="489771"/>
            <a:ext cx="5920850" cy="7853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4400" b="1" i="1">
                <a:solidFill>
                  <a:schemeClr val="accent1"/>
                </a:solidFill>
                <a:latin typeface="Algerian" pitchFamily="82" charset="0"/>
              </a:rPr>
              <a:t> ~ ABOUT HIS LIFE ~</a:t>
            </a:r>
          </a:p>
        </p:txBody>
      </p:sp>
      <p:sp>
        <p:nvSpPr>
          <p:cNvPr id="8" name="İçerik Yer Tutucusu 2"/>
          <p:cNvSpPr txBox="1">
            <a:spLocks noGrp="1"/>
          </p:cNvSpPr>
          <p:nvPr>
            <p:ph sz="half" idx="1"/>
          </p:nvPr>
        </p:nvSpPr>
        <p:spPr>
          <a:xfrm>
            <a:off x="1501083" y="2133600"/>
            <a:ext cx="5935579" cy="37776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b="1" i="1">
                <a:solidFill>
                  <a:schemeClr val="accent6">
                    <a:lumMod val="7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He was born on May 26 1904 in Istanbul as a child in a family from Marash.</a:t>
            </a:r>
          </a:p>
          <a:p>
            <a:endParaRPr lang="tr-TR" sz="2800" b="1" i="1">
              <a:solidFill>
                <a:schemeClr val="accent6">
                  <a:lumMod val="7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r>
              <a:rPr lang="tr-TR" sz="2800" b="1" i="1">
                <a:solidFill>
                  <a:schemeClr val="accent6">
                    <a:lumMod val="7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He was a </a:t>
            </a:r>
            <a:r>
              <a:rPr lang="tr-TR" sz="2800" b="1" i="1" u="sng">
                <a:solidFill>
                  <a:schemeClr val="accent6">
                    <a:lumMod val="7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poet</a:t>
            </a:r>
            <a:r>
              <a:rPr lang="tr-TR" sz="2800" b="1" i="1">
                <a:solidFill>
                  <a:schemeClr val="accent6">
                    <a:lumMod val="7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, a </a:t>
            </a:r>
            <a:r>
              <a:rPr lang="tr-TR" sz="2800" b="1" i="1" u="sng">
                <a:solidFill>
                  <a:schemeClr val="accent6">
                    <a:lumMod val="7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novelist</a:t>
            </a:r>
            <a:r>
              <a:rPr lang="tr-TR" sz="2800" b="1" i="1">
                <a:solidFill>
                  <a:schemeClr val="accent6">
                    <a:lumMod val="7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, a </a:t>
            </a:r>
            <a:r>
              <a:rPr lang="tr-TR" sz="2800" b="1" i="1" u="sng">
                <a:solidFill>
                  <a:schemeClr val="accent6">
                    <a:lumMod val="7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playwright</a:t>
            </a:r>
            <a:r>
              <a:rPr lang="tr-TR" sz="2800" b="1" i="1">
                <a:solidFill>
                  <a:schemeClr val="accent6">
                    <a:lumMod val="7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and an </a:t>
            </a:r>
            <a:r>
              <a:rPr lang="tr-TR" sz="2800" b="1" i="1" u="sng">
                <a:solidFill>
                  <a:schemeClr val="accent6">
                    <a:lumMod val="7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Islamist ideologue</a:t>
            </a:r>
            <a:r>
              <a:rPr lang="tr-TR" sz="2800" b="1" i="1">
                <a:solidFill>
                  <a:schemeClr val="accent6">
                    <a:lumMod val="7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3323704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9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15786" r="-6915" b="12904"/>
          <a:stretch/>
        </p:blipFill>
        <p:spPr>
          <a:xfrm>
            <a:off x="1625751" y="-178805"/>
            <a:ext cx="11505858" cy="7321166"/>
          </a:xfrm>
          <a:prstGeom prst="rect">
            <a:avLst/>
          </a:prstGeom>
        </p:spPr>
      </p:pic>
      <p:sp>
        <p:nvSpPr>
          <p:cNvPr id="6" name="Unvan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4400" b="1" i="1">
                <a:solidFill>
                  <a:schemeClr val="accent1"/>
                </a:solidFill>
                <a:latin typeface="Algerian" pitchFamily="82" charset="0"/>
              </a:rPr>
              <a:t>~ ABOUT HIS LIFE ~</a:t>
            </a:r>
          </a:p>
        </p:txBody>
      </p:sp>
      <p:sp>
        <p:nvSpPr>
          <p:cNvPr id="10" name="İçerik Yer Tutucusu 2"/>
          <p:cNvSpPr txBox="1">
            <a:spLocks noGrp="1"/>
          </p:cNvSpPr>
          <p:nvPr>
            <p:ph sz="half" idx="2"/>
          </p:nvPr>
        </p:nvSpPr>
        <p:spPr>
          <a:xfrm>
            <a:off x="6467453" y="1905000"/>
            <a:ext cx="6004331" cy="42791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b="1" i="1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His main interests are poetry, politics, literature.</a:t>
            </a:r>
          </a:p>
          <a:p>
            <a:endParaRPr lang="tr-TR" sz="2800" b="1" i="1">
              <a:solidFill>
                <a:schemeClr val="tx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r>
              <a:rPr lang="tr-TR" sz="2800" b="1" i="1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When Necip Fazıl was 17, his first book of poetry was published who started to write poem at the age of 12.</a:t>
            </a:r>
          </a:p>
          <a:p>
            <a:pPr marL="0" indent="0">
              <a:buFont typeface="Wingdings 3" charset="2"/>
              <a:buNone/>
            </a:pPr>
            <a:endParaRPr lang="tr-TR" sz="2400" b="1" i="1">
              <a:solidFill>
                <a:schemeClr val="tx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06017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762402" y="1002552"/>
            <a:ext cx="8742209" cy="48206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Unvan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4400" b="1" i="1">
                <a:solidFill>
                  <a:schemeClr val="accent1"/>
                </a:solidFill>
                <a:latin typeface="Algerian" pitchFamily="82" charset="0"/>
              </a:rPr>
              <a:t>• HIS LITERATURE CAREER •</a:t>
            </a:r>
          </a:p>
        </p:txBody>
      </p:sp>
      <p:sp>
        <p:nvSpPr>
          <p:cNvPr id="10" name="İçerik Yer Tutucusu 2"/>
          <p:cNvSpPr txBox="1">
            <a:spLocks noGrp="1"/>
          </p:cNvSpPr>
          <p:nvPr>
            <p:ph sz="half" idx="1"/>
          </p:nvPr>
        </p:nvSpPr>
        <p:spPr>
          <a:xfrm>
            <a:off x="1135663" y="2045609"/>
            <a:ext cx="5613480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b="1" i="1">
                <a:solidFill>
                  <a:schemeClr val="accent1">
                    <a:lumMod val="50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He is also known simply by his initials </a:t>
            </a:r>
            <a:r>
              <a:rPr lang="tr-TR" sz="2800" b="1" i="1" u="sng">
                <a:solidFill>
                  <a:schemeClr val="accent1">
                    <a:lumMod val="50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NFK.</a:t>
            </a:r>
          </a:p>
          <a:p>
            <a:endParaRPr lang="tr-TR" sz="2800" b="1" i="1" u="sng">
              <a:solidFill>
                <a:schemeClr val="accent1">
                  <a:lumMod val="50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r>
              <a:rPr lang="tr-TR" sz="2800" b="1" i="1">
                <a:solidFill>
                  <a:schemeClr val="accent1">
                    <a:lumMod val="50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At the age of 24 he was recognize with the published second book of poems “Pavements”</a:t>
            </a:r>
          </a:p>
        </p:txBody>
      </p:sp>
    </p:spTree>
    <p:extLst>
      <p:ext uri="{BB962C8B-B14F-4D97-AF65-F5344CB8AC3E}">
        <p14:creationId xmlns:p14="http://schemas.microsoft.com/office/powerpoint/2010/main" val="1187532149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30406" y="335069"/>
            <a:ext cx="4216782" cy="62421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Unvan 1"/>
          <p:cNvSpPr txBox="1">
            <a:spLocks noGrp="1"/>
          </p:cNvSpPr>
          <p:nvPr>
            <p:ph type="title"/>
          </p:nvPr>
        </p:nvSpPr>
        <p:spPr>
          <a:xfrm>
            <a:off x="2375210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4400" b="1" i="1">
                <a:solidFill>
                  <a:schemeClr val="accent1"/>
                </a:solidFill>
                <a:latin typeface="Algerian" pitchFamily="82" charset="0"/>
              </a:rPr>
              <a:t>• HIS LITERATURE CAREER •</a:t>
            </a:r>
          </a:p>
        </p:txBody>
      </p:sp>
      <p:sp>
        <p:nvSpPr>
          <p:cNvPr id="8" name="İçerik Yer Tutucusu 2"/>
          <p:cNvSpPr txBox="1">
            <a:spLocks noGrp="1"/>
          </p:cNvSpPr>
          <p:nvPr>
            <p:ph sz="half" idx="1"/>
          </p:nvPr>
        </p:nvSpPr>
        <p:spPr>
          <a:xfrm>
            <a:off x="698978" y="1905000"/>
            <a:ext cx="6244962" cy="37776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b="1" i="1">
                <a:solidFill>
                  <a:schemeClr val="accent3">
                    <a:lumMod val="50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Before his 30, he published A new book of poetry called “Me And Beyond” So he continued to win recognition.</a:t>
            </a:r>
          </a:p>
          <a:p>
            <a:endParaRPr lang="tr-TR" sz="2800" b="1" i="1">
              <a:solidFill>
                <a:schemeClr val="accent3">
                  <a:lumMod val="50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r>
              <a:rPr lang="tr-TR" sz="2800" b="1" i="1">
                <a:solidFill>
                  <a:schemeClr val="accent3">
                    <a:lumMod val="50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The much-loved poet by many people started to call “Master Necip Fazıl Kısakurek” </a:t>
            </a:r>
          </a:p>
        </p:txBody>
      </p:sp>
    </p:spTree>
    <p:extLst>
      <p:ext uri="{BB962C8B-B14F-4D97-AF65-F5344CB8AC3E}">
        <p14:creationId xmlns:p14="http://schemas.microsoft.com/office/powerpoint/2010/main" val="2954710775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21210" y="575729"/>
            <a:ext cx="8911687" cy="911985"/>
          </a:xfrm>
        </p:spPr>
        <p:txBody>
          <a:bodyPr>
            <a:normAutofit/>
          </a:bodyPr>
          <a:lstStyle/>
          <a:p>
            <a:r>
              <a:rPr lang="tr-TR" sz="4400" b="1" i="1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~~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444386" y="1487714"/>
            <a:ext cx="6265334" cy="4572000"/>
          </a:xfrm>
        </p:spPr>
        <p:txBody>
          <a:bodyPr>
            <a:noAutofit/>
          </a:bodyPr>
          <a:lstStyle/>
          <a:p>
            <a:r>
              <a:rPr lang="tr-TR" sz="2800" b="1" i="1">
                <a:solidFill>
                  <a:srgbClr val="00206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In 1980, in an official ceremony The Turkish Foundation For Literature granted him the “Sultanı Şuara” (Mastermind) title.</a:t>
            </a:r>
          </a:p>
          <a:p>
            <a:endParaRPr lang="tr-TR" sz="2800" b="1" i="1">
              <a:solidFill>
                <a:srgbClr val="002060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r>
              <a:rPr lang="tr-TR" sz="2800" b="1" i="1">
                <a:solidFill>
                  <a:srgbClr val="00206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Necip Fazıl Kısakurek died in Istanbul on May 25 1983.</a:t>
            </a:r>
          </a:p>
        </p:txBody>
      </p:sp>
    </p:spTree>
    <p:extLst>
      <p:ext uri="{BB962C8B-B14F-4D97-AF65-F5344CB8AC3E}">
        <p14:creationId xmlns:p14="http://schemas.microsoft.com/office/powerpoint/2010/main" val="2731600666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4400" b="1" i="1">
                <a:solidFill>
                  <a:schemeClr val="accent1"/>
                </a:solidFill>
                <a:latin typeface="Algerian" pitchFamily="82" charset="0"/>
              </a:rPr>
              <a:t>•SOME OF HIS IMPORTANT WORKS ;</a:t>
            </a:r>
          </a:p>
        </p:txBody>
      </p:sp>
      <p:sp>
        <p:nvSpPr>
          <p:cNvPr id="8" name="İçerik Yer Tutucusu 2"/>
          <p:cNvSpPr txBox="1">
            <a:spLocks noGrp="1"/>
          </p:cNvSpPr>
          <p:nvPr>
            <p:ph sz="half" idx="1"/>
          </p:nvPr>
        </p:nvSpPr>
        <p:spPr>
          <a:xfrm>
            <a:off x="939609" y="2126222"/>
            <a:ext cx="5608249" cy="377762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3300" b="1" i="1">
                <a:solidFill>
                  <a:srgbClr val="00B0F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POETRY</a:t>
            </a:r>
          </a:p>
          <a:p>
            <a:r>
              <a:rPr lang="tr-TR" sz="3300" b="1" i="1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Spider Web (1925)</a:t>
            </a:r>
          </a:p>
          <a:p>
            <a:r>
              <a:rPr lang="tr-TR" sz="3300" b="1" i="1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Pavements (1928)</a:t>
            </a:r>
          </a:p>
          <a:p>
            <a:r>
              <a:rPr lang="tr-TR" sz="3300" b="1" i="1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Me And Beyond (1932)</a:t>
            </a:r>
          </a:p>
          <a:p>
            <a:r>
              <a:rPr lang="tr-TR" sz="3300" b="1" i="1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Anguish I-II (1962-1974)</a:t>
            </a:r>
          </a:p>
          <a:p>
            <a:r>
              <a:rPr lang="tr-TR" sz="3300" b="1" i="1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• • and more...</a:t>
            </a:r>
          </a:p>
          <a:p>
            <a:endParaRPr lang="tr-TR" sz="3300" b="1" i="1">
              <a:solidFill>
                <a:schemeClr val="tx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r>
              <a:rPr lang="tr-TR" sz="3300" b="1" i="1">
                <a:solidFill>
                  <a:srgbClr val="7030A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NOVELS</a:t>
            </a:r>
          </a:p>
          <a:p>
            <a:r>
              <a:rPr lang="tr-TR" sz="3300" b="1" i="1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The Lie In The Mirror (1980)</a:t>
            </a:r>
          </a:p>
          <a:p>
            <a:endParaRPr lang="tr-TR"/>
          </a:p>
        </p:txBody>
      </p:sp>
      <p:sp>
        <p:nvSpPr>
          <p:cNvPr id="10" name="İçerik Yer Tutucusu 3"/>
          <p:cNvSpPr txBox="1">
            <a:spLocks noGrp="1"/>
          </p:cNvSpPr>
          <p:nvPr>
            <p:ph sz="half" idx="2"/>
          </p:nvPr>
        </p:nvSpPr>
        <p:spPr>
          <a:xfrm>
            <a:off x="6382466" y="2126222"/>
            <a:ext cx="5649113" cy="37776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b="1" i="1">
                <a:solidFill>
                  <a:srgbClr val="FF00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PLAYS</a:t>
            </a:r>
          </a:p>
          <a:p>
            <a:r>
              <a:rPr lang="tr-TR" sz="2400" b="1" i="1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To Create A Man</a:t>
            </a:r>
          </a:p>
          <a:p>
            <a:r>
              <a:rPr lang="tr-TR" sz="2400" b="1" i="1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Mr. Judge</a:t>
            </a:r>
          </a:p>
          <a:p>
            <a:r>
              <a:rPr lang="tr-TR" sz="2400" b="1" i="1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Stone Of Patience</a:t>
            </a:r>
          </a:p>
          <a:p>
            <a:r>
              <a:rPr lang="tr-TR" sz="2400" b="1" i="1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The Man With Black Cloak</a:t>
            </a:r>
          </a:p>
          <a:p>
            <a:r>
              <a:rPr lang="tr-TR" sz="2400" b="1" i="1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~ Fingerless Salih</a:t>
            </a:r>
          </a:p>
          <a:p>
            <a:r>
              <a:rPr lang="tr-TR" sz="2400" b="1" i="1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• • and more...</a:t>
            </a:r>
          </a:p>
        </p:txBody>
      </p:sp>
    </p:spTree>
    <p:extLst>
      <p:ext uri="{BB962C8B-B14F-4D97-AF65-F5344CB8AC3E}">
        <p14:creationId xmlns:p14="http://schemas.microsoft.com/office/powerpoint/2010/main" val="2928060597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02803" y="2126028"/>
            <a:ext cx="8915400" cy="2322917"/>
          </a:xfrm>
        </p:spPr>
        <p:txBody>
          <a:bodyPr/>
          <a:lstStyle/>
          <a:p>
            <a:r>
              <a:rPr lang="tr-TR" b="1" i="1" u="sng">
                <a:latin typeface="Algerian" pitchFamily="82" charset="0"/>
              </a:rPr>
              <a:t>THANKS FOR YOUR INTEREST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type="body" sz="half" idx="2"/>
          </p:nvPr>
        </p:nvSpPr>
        <p:spPr>
          <a:xfrm>
            <a:off x="2589213" y="4846509"/>
            <a:ext cx="8915400" cy="1130974"/>
          </a:xfrm>
        </p:spPr>
        <p:txBody>
          <a:bodyPr>
            <a:noAutofit/>
          </a:bodyPr>
          <a:lstStyle/>
          <a:p>
            <a:r>
              <a:rPr lang="tr-TR" sz="2400" b="1" i="1">
                <a:latin typeface="Arial Narrow" panose="020B0604020202020204" pitchFamily="34" charset="0"/>
                <a:cs typeface="Arial Narrow" panose="020B0604020202020204" pitchFamily="34" charset="0"/>
              </a:rPr>
              <a:t>Prepared by;</a:t>
            </a:r>
          </a:p>
          <a:p>
            <a:r>
              <a:rPr lang="tr-TR" sz="2400" b="1" i="1">
                <a:latin typeface="Arial Narrow" panose="020B0604020202020204" pitchFamily="34" charset="0"/>
                <a:cs typeface="Arial Narrow" panose="020B0604020202020204" pitchFamily="34" charset="0"/>
              </a:rPr>
              <a:t>Ebrugul Tas from Turkey</a:t>
            </a:r>
          </a:p>
        </p:txBody>
      </p:sp>
    </p:spTree>
    <p:extLst>
      <p:ext uri="{BB962C8B-B14F-4D97-AF65-F5344CB8AC3E}">
        <p14:creationId xmlns:p14="http://schemas.microsoft.com/office/powerpoint/2010/main" val="2679326568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306</Words>
  <Application>Microsoft Office PowerPoint</Application>
  <PresentationFormat>Özel</PresentationFormat>
  <Paragraphs>46</Paragraphs>
  <Slides>8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Duman</vt:lpstr>
      <vt:lpstr>NECIP FAZIL KISAKUREK</vt:lpstr>
      <vt:lpstr> ~ ABOUT HIS LIFE ~</vt:lpstr>
      <vt:lpstr>~ ABOUT HIS LIFE ~</vt:lpstr>
      <vt:lpstr>• HIS LITERATURE CAREER •</vt:lpstr>
      <vt:lpstr>• HIS LITERATURE CAREER •</vt:lpstr>
      <vt:lpstr>~~</vt:lpstr>
      <vt:lpstr>•SOME OF HIS IMPORTANT WORKS ;</vt:lpstr>
      <vt:lpstr>THANKS FOR YOUR INTEREST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NecIp Fazıl Kısakurek</dc:title>
  <cp:lastModifiedBy>VESTEL</cp:lastModifiedBy>
  <cp:revision>12</cp:revision>
  <dcterms:modified xsi:type="dcterms:W3CDTF">2016-10-18T06:48:54Z</dcterms:modified>
</cp:coreProperties>
</file>